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82960-4E4A-AC40-A2B7-0BC092D129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64402-81D8-9B4F-829C-BA78D73A4F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67437-EA09-2045-9399-AD733AD71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474E18-1BC9-224A-982C-851D1B6E0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CD56D-7370-4340-AA66-A9B312FF6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58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0D297-A6EE-D142-B136-9EF7AE5E1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C98E9A-6D2D-924F-8A88-36CBA7A70C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A6258-88B7-8E41-9E9A-553C32C03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52364-1664-1C45-A743-5E11F26AC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37879-4C99-1F40-9F67-287342E65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83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36B745-F231-DB4D-A40F-235DEBE222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5598F8-C58A-2B44-B1F6-C13EABDEC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C80EB-D5F3-274F-870D-2FD9623D9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F1C63-15BF-6848-8A56-80AD6385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6889C-0870-FA4E-A32C-669E67E46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D7445-55EA-F14A-A5E2-31751A89F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C98DB-33A8-1948-9B13-A8696EF99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086A4-A8D9-E64B-8CCA-FE9D29B04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1569BE-D860-114A-9D31-B9EDED6F6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64C86-0EC6-F24A-A5C0-F6AE1A668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5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2E5B2-E0F0-BE42-A913-F9BC78093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0215C-D879-9741-A11F-97CC8921E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C5672-DDA6-0849-B802-9397BD5A8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99806-25F7-334D-AD06-E3D8C58D7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13C1C-FE20-1143-8CC6-286D3359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1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58AE9-3398-4241-9331-497F5F12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F821F-2594-594D-A34B-84433C9D69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ACC74-66C1-E84E-8E09-5F36FABDA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D4313B-BC6B-764E-B392-077B972EC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FCE902-4074-F046-8FD3-83E5E69C0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ABAE1-884B-2443-A0A2-61A57F703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060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AA21B-CB57-2146-8B86-378D3B09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7C2F4-4B26-6B46-BEE1-F920DFB49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B364D-B999-194F-9BA7-F969104895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195C71-392D-AB42-81F5-0158FE8799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525602-2221-C348-8583-DA1ACA63E9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F95FD2-4DD6-FF4B-9710-8ADA8D9B3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78592A-B7CE-0E49-B500-33AD28E53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58BD7-B49B-BF4C-A197-BB96DDC96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18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7DB53-A794-3840-ACF7-685482C4E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DB2809-D3A6-DC42-87BE-3ECECEE3B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F0D4C2-1AC0-7F45-A9DC-30F0E301D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459BAC-8E7E-BC49-80A5-5FC3CD93F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656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B2FBFB-37EB-1B4D-80DF-607D98291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4F2C2F-D542-A343-8D81-01FC60C9C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9E2039-7584-8B45-8EE1-F39198A5B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44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1F3EF-A5A3-2F4A-9EF1-B366CEFA0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E0E77-7671-3B4F-8CB1-0F0DCFCE0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E2585B-6913-814C-B91F-FBAF39CB3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C69454-4B6B-B645-A158-B5F0A4F07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A43828-6FC0-4F4D-8E17-70BF2E6CD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A5494-319D-3144-A1B0-FEE49DDB4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264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4C91-FC73-F14E-A084-9112F5FA7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15911E-057E-F64A-9DE9-6AB24732E4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6236D4-E49B-2B4F-8033-1F4F697A4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1F1009-707A-4144-829E-89F6DD2FE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F3E8-6D54-1347-B589-350D76B2B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E77BD-A36C-D945-854A-229E91B3A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77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E9F2E2-A402-0744-BE17-9056320FE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526B0-B2E8-BC42-A8C0-7A570E95E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B7466-8828-EA4D-B326-409AEA1B15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81644-8C7F-D54C-9D30-0BB066C3A998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AFD28-59D9-6B42-B31D-7B510F519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3C65A-BF88-EB4D-8B45-EA1DDBA83F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1DE54-1972-6340-A2ED-A65F5089F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8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C66DBD-F445-6A48-8A22-D8939BE53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945" y="0"/>
            <a:ext cx="10912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665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9B9303-0C80-704D-8014-F26BEB1DC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5139"/>
            <a:ext cx="12192000" cy="592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172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E945B-D93F-4D47-8170-A7C6B80B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0D539-CA91-F043-86B2-F84C6FB3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36AFFB-8F53-9743-9CD6-6EE1E6380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" y="241300"/>
            <a:ext cx="11366500" cy="63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115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67A6E-5657-9C44-9D84-CE2B1864B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FAD9C-AFB2-5449-B65E-9B364E089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A289E-AB76-7842-A38C-FCE9B1BC1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" y="228600"/>
            <a:ext cx="113665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490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8C19E-19E3-F146-BE74-36C815A43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F1607-7AB6-0A43-835F-736BE6DC2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8F9AB6-1A8C-5D48-9361-3E5D7F4DE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222250"/>
            <a:ext cx="11353800" cy="641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678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547C-DB76-3C44-836F-5B89F7BA0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0741D-BBB8-6245-8E27-7FA16124F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4B477D-9BFC-554A-8E71-62027C720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17" y="0"/>
            <a:ext cx="11101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148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DF0F3-14D7-F646-BECE-00A1BF040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49217-11E4-664D-A371-30958A14C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BF8472-8E58-DD46-8670-7F85C4921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945" y="0"/>
            <a:ext cx="10912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754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Morgan</dc:creator>
  <cp:lastModifiedBy>Beth Morgan</cp:lastModifiedBy>
  <cp:revision>1</cp:revision>
  <dcterms:created xsi:type="dcterms:W3CDTF">2020-07-31T13:32:20Z</dcterms:created>
  <dcterms:modified xsi:type="dcterms:W3CDTF">2020-07-31T13:36:24Z</dcterms:modified>
</cp:coreProperties>
</file>

<file path=docProps/thumbnail.jpeg>
</file>